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STOP – THINK - DO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/>
          <a:p>
            <a:pPr algn="l"/>
            <a:r>
              <a:rPr lang="en-GB" dirty="0" smtClean="0"/>
              <a:t>To consolidate our understanding of the STOP – THINK – DO strategy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Success Criteria </a:t>
            </a:r>
            <a:r>
              <a:rPr lang="en-GB" smtClean="0"/>
              <a:t>for your STOP – THINK – DO Summary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7" t="21325" r="15625" b="14215"/>
          <a:stretch/>
        </p:blipFill>
        <p:spPr bwMode="auto">
          <a:xfrm>
            <a:off x="467544" y="1700807"/>
            <a:ext cx="6314644" cy="4404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4070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TASK: Create a summary for you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You must produce a personal one-page summary of the </a:t>
            </a:r>
            <a:r>
              <a:rPr lang="en-GB" u="sng" dirty="0" smtClean="0">
                <a:solidFill>
                  <a:schemeClr val="tx1"/>
                </a:solidFill>
              </a:rPr>
              <a:t>STOP – THINK – DO </a:t>
            </a:r>
            <a:r>
              <a:rPr lang="en-GB" dirty="0" smtClean="0">
                <a:solidFill>
                  <a:schemeClr val="tx1"/>
                </a:solidFill>
              </a:rPr>
              <a:t>strategy. It should include: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triggers suggest that it is time to </a:t>
            </a:r>
            <a:r>
              <a:rPr lang="en-GB" u="sng" dirty="0" smtClean="0">
                <a:solidFill>
                  <a:schemeClr val="tx1"/>
                </a:solidFill>
              </a:rPr>
              <a:t>STOP</a:t>
            </a:r>
            <a:r>
              <a:rPr lang="en-GB" dirty="0" smtClean="0">
                <a:solidFill>
                  <a:schemeClr val="tx1"/>
                </a:solidFill>
              </a:rPr>
              <a:t>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questions do you consider at </a:t>
            </a:r>
            <a:r>
              <a:rPr lang="en-GB" u="sng" dirty="0" smtClean="0">
                <a:solidFill>
                  <a:schemeClr val="tx1"/>
                </a:solidFill>
              </a:rPr>
              <a:t>THINK</a:t>
            </a:r>
            <a:r>
              <a:rPr lang="en-GB" dirty="0" smtClean="0">
                <a:solidFill>
                  <a:schemeClr val="tx1"/>
                </a:solidFill>
              </a:rPr>
              <a:t>?  How do you choose what to do?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How do you make sure that </a:t>
            </a:r>
            <a:r>
              <a:rPr lang="en-GB" u="sng" dirty="0" smtClean="0">
                <a:solidFill>
                  <a:schemeClr val="tx1"/>
                </a:solidFill>
              </a:rPr>
              <a:t>DO</a:t>
            </a:r>
            <a:r>
              <a:rPr lang="en-GB" dirty="0" smtClean="0">
                <a:solidFill>
                  <a:schemeClr val="tx1"/>
                </a:solidFill>
              </a:rPr>
              <a:t> is successful?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689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Assess your poster against the Success Criteria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7" t="21325" r="15625" b="14215"/>
          <a:stretch/>
        </p:blipFill>
        <p:spPr bwMode="auto">
          <a:xfrm>
            <a:off x="467544" y="1700807"/>
            <a:ext cx="6314644" cy="4404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0995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33</TotalTime>
  <Words>97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Stepping Stones</vt:lpstr>
      <vt:lpstr>STOP – THINK - DO</vt:lpstr>
      <vt:lpstr>Success Criteria for your STOP – THINK – DO Summary</vt:lpstr>
      <vt:lpstr>TASK: Create a summary for you </vt:lpstr>
      <vt:lpstr>Assess your poster against the Success Criteria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– THINK - DO</dc:title>
  <dc:creator>Ms K. Mitchell</dc:creator>
  <cp:lastModifiedBy>Ms J. Dimes</cp:lastModifiedBy>
  <cp:revision>6</cp:revision>
  <dcterms:created xsi:type="dcterms:W3CDTF">2017-01-20T09:04:32Z</dcterms:created>
  <dcterms:modified xsi:type="dcterms:W3CDTF">2017-12-04T16:16:29Z</dcterms:modified>
</cp:coreProperties>
</file>